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472" r:id="rId1"/>
  </p:sldMasterIdLst>
  <p:notesMasterIdLst>
    <p:notesMasterId r:id="rId30"/>
  </p:notesMasterIdLst>
  <p:handoutMasterIdLst>
    <p:handoutMasterId r:id="rId31"/>
  </p:handoutMasterIdLst>
  <p:sldIdLst>
    <p:sldId id="280" r:id="rId2"/>
    <p:sldId id="256" r:id="rId3"/>
    <p:sldId id="278" r:id="rId4"/>
    <p:sldId id="277" r:id="rId5"/>
    <p:sldId id="269" r:id="rId6"/>
    <p:sldId id="258" r:id="rId7"/>
    <p:sldId id="257" r:id="rId8"/>
    <p:sldId id="285" r:id="rId9"/>
    <p:sldId id="270" r:id="rId10"/>
    <p:sldId id="259" r:id="rId11"/>
    <p:sldId id="283" r:id="rId12"/>
    <p:sldId id="260" r:id="rId13"/>
    <p:sldId id="284" r:id="rId14"/>
    <p:sldId id="263" r:id="rId15"/>
    <p:sldId id="286" r:id="rId16"/>
    <p:sldId id="287" r:id="rId17"/>
    <p:sldId id="275" r:id="rId18"/>
    <p:sldId id="282" r:id="rId19"/>
    <p:sldId id="268" r:id="rId20"/>
    <p:sldId id="272" r:id="rId21"/>
    <p:sldId id="264" r:id="rId22"/>
    <p:sldId id="266" r:id="rId23"/>
    <p:sldId id="281" r:id="rId24"/>
    <p:sldId id="267" r:id="rId25"/>
    <p:sldId id="276" r:id="rId26"/>
    <p:sldId id="279" r:id="rId27"/>
    <p:sldId id="273" r:id="rId28"/>
    <p:sldId id="271" r:id="rId29"/>
  </p:sldIdLst>
  <p:sldSz cx="12192000" cy="6858000"/>
  <p:notesSz cx="6781800" cy="9067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44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>
      <p:cViewPr varScale="1">
        <p:scale>
          <a:sx n="53" d="100"/>
          <a:sy n="53" d="100"/>
        </p:scale>
        <p:origin x="108" y="3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F5C9944-F9FA-479B-A5A6-76B599E05F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F260CA4-CD3B-40E9-B8D3-DEFD7A62A5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38463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03E37DB-1570-4E52-B730-1ED4FFD93D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13775"/>
            <a:ext cx="2938463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EBCD983-C246-44EB-A69B-3146A4BB4D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1750" y="8613775"/>
            <a:ext cx="2938463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F1CFD-4883-450B-BE0B-246FC26AA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3070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71513" y="1133475"/>
            <a:ext cx="5438775" cy="3060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863" y="4364038"/>
            <a:ext cx="5426075" cy="35702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13775"/>
            <a:ext cx="2938463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1750" y="8613775"/>
            <a:ext cx="2938463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93A4A-1E36-4B0C-B74D-1D44D1D86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3150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Setup:</a:t>
            </a:r>
          </a:p>
          <a:p>
            <a:endParaRPr lang="en-US" dirty="0" smtClean="0"/>
          </a:p>
          <a:p>
            <a:r>
              <a:rPr lang="en-US" dirty="0" smtClean="0"/>
              <a:t>Chrome</a:t>
            </a:r>
            <a:r>
              <a:rPr lang="en-US" baseline="0" dirty="0" smtClean="0"/>
              <a:t> tabs: Canvas &gt; Dashboard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Firefox tabs: Google Drive, OneDrive, 3C Media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36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Help &gt; search for overview &gt; select videos &gt; get embed code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8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6DDD14-80E7-4E98-B386-23601598C9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DFF1A77-D69E-4607-9DA3-D6198CFE1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A0317A-37D0-4994-8667-E97749889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C570-188D-4F1F-BA9B-6340A07DA6E6}" type="datetime1">
              <a:rPr lang="en-US" smtClean="0"/>
              <a:t>1/25/2018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127511-AE04-410F-AA5D-CD32A8DAE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E8062A-E872-4B99-BA5D-F974CD0B4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32381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1E5C53-A466-4663-9824-9E3164B3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8051B45-47A4-4383-B3D8-B9BE93A13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0EF5-5121-4626-882A-9BA36364F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85E0-6FEA-4376-8EAE-0623CCEA5EF0}" type="datetime1">
              <a:rPr lang="en-US" smtClean="0"/>
              <a:t>1/25/2018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17A7E3-9AF4-4B82-AB20-82C7B6DAA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468C8A-27C8-4328-A3BC-18CD08E65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55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E7CDEDD-25A3-406A-8D29-8E6AD9BD16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741DD70-2AD4-477C-A0D8-88276D721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A7D8E7-757B-47D2-9981-BA4E2A20A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E219-8C7A-4E01-AC50-01F3CBB38373}" type="datetime1">
              <a:rPr lang="en-US" smtClean="0"/>
              <a:t>1/25/2018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38C0BD-2839-4215-B75B-E9401E517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60FA4F-EB36-4524-9E69-CB82A331B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6186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A18757-3B7F-463D-AC48-0650C9A4A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92480"/>
            <a:ext cx="10088880" cy="8982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474E99-E125-450A-A90B-6B9D86575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25625"/>
            <a:ext cx="10088880" cy="410273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31A10F-424A-4435-9ABA-57432979D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C41C-A4C6-4CCB-B600-F48564925252}" type="datetime1">
              <a:rPr lang="en-US" smtClean="0"/>
              <a:t>1/25/2018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417803-CBD4-46B4-9351-E44596F35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FEDE9A-88C6-4541-9F72-FCC6E1C4E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62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908A3D-56DC-46DF-B556-89531E4CD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1709738"/>
            <a:ext cx="941832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4C9AD44-2682-4592-9735-9351FE5B7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3960" y="4589463"/>
            <a:ext cx="9418320" cy="117125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1949B9-16F9-4012-85D0-961EDB391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AD8D-4C66-40B5-9602-5BCFCFD9781F}" type="datetime1">
              <a:rPr lang="en-US" smtClean="0"/>
              <a:t>1/25/2018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C514F9-312F-4C33-88D1-C8F32F71A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99B3BC-BC99-4389-A29A-96DD7CC25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599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2C5219-52B5-4738-BBB5-133F5AA7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07720"/>
            <a:ext cx="9997440" cy="8829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096141-E352-48E2-9525-13DC3D010D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825625"/>
            <a:ext cx="4922520" cy="395033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77D03FE-2691-4450-8CCF-555E22003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22520" cy="39503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B5FEB54-50F2-4967-B0A5-9845F6AC6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FF9CB-58EF-441A-B248-90B68E03BA03}" type="datetime1">
              <a:rPr lang="en-US" smtClean="0"/>
              <a:t>1/25/2018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C65A96-4A21-4807-897E-21AF21C4C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6CF288B-6482-4F99-982F-D83ACE939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5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86CC70-298D-4041-91D8-079A3AC38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66776"/>
            <a:ext cx="9936480" cy="8239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16C1348-DC62-4282-98E7-2EFFA0103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760" y="1681163"/>
            <a:ext cx="48698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92CED4B-22C3-4B92-8386-FA3C68DFC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0" y="2505075"/>
            <a:ext cx="4854575" cy="32861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9E872E0-81F5-4786-80FD-2B34B14C1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0728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0C52647-FF99-4AA7-AA9D-13969BB823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07280" cy="3286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3302982-E412-491B-B4A2-6AA64C95B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001F-0DC7-4163-9BBA-3AED941BB4BE}" type="datetime1">
              <a:rPr lang="en-US" smtClean="0"/>
              <a:t>1/25/2018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0E6C07C-F092-49E3-A4DE-213328486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D70AE8B-D80A-4A0C-95A9-CF8ADB38C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66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2BF3F0-9793-454A-8AF0-FED6D023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520" y="746760"/>
            <a:ext cx="9936480" cy="9439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4C8F12B-50C5-4987-B61B-A7C556A45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C604-BE43-4F8B-BA59-5B6DD053E68E}" type="datetime1">
              <a:rPr lang="en-US" smtClean="0"/>
              <a:t>1/25/2018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075BC7-6E28-4DF4-8583-95137AE9E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ECE970D-DF3C-4563-8A94-F224CCAD1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5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53AF645-C292-4C65-8F04-DB36BA39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BA75-D985-4065-8F81-3A7D28D673E7}" type="datetime1">
              <a:rPr lang="en-US" smtClean="0"/>
              <a:t>1/25/2018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857537F-93C4-4FD8-B785-00BBC4DFF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90328B6-2838-4A9E-955A-C60EBA5E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857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124732-C92A-489E-A443-2E2ADBC75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367474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4B8290-09FE-4806-AA2C-A9F5C4E18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91153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F393828-4704-4DD8-AA3F-BFD509DA8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80" y="2057400"/>
            <a:ext cx="367474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4D4F2B8-97FE-4CD2-B463-EBB2C9BAD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02B45-5077-4B3A-B53D-EFB781796A83}" type="datetime1">
              <a:rPr lang="en-US" smtClean="0"/>
              <a:t>1/25/2018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8C1EDF-0EB9-4E9B-A5B1-4D9C59E9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5A0B14-9395-416B-ACDE-CF74474F2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98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AD5C91-F016-4D93-AA5B-3FBD4AFE6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040" y="457200"/>
            <a:ext cx="368998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2F624A8-DAF8-4E63-B7CE-8DB176B5B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926772" cy="4742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1FD7847-A400-4EC8-BFF7-9A68C5F18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2040" y="2057400"/>
            <a:ext cx="3689985" cy="3672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FD557D-5C83-45FE-9EB8-64762F82D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544D-3BFB-4AD2-8A2F-BDCB185DDBE9}" type="datetime1">
              <a:rPr lang="en-US" smtClean="0"/>
              <a:t>1/25/2018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30C9C9-7E50-4FF8-AD38-3BB327B01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D7C254E-0929-4CA6-9039-388D0808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56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3566A61-B1BF-43F7-9A94-20B86AAA8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040" y="807720"/>
            <a:ext cx="9906000" cy="882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2C5746-07BD-4F1F-BDE0-23B1CB625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3040" y="1825625"/>
            <a:ext cx="9525000" cy="3874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EE40D6-FA2D-483D-A613-6E379B687E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984FC-2AE4-4B69-904A-8B73A7F04496}" type="datetime1">
              <a:rPr lang="en-US" smtClean="0"/>
              <a:t>1/25/2018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099CD8-1312-45BF-85F5-9414E615D3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8E3B4C-6728-4CFE-A50A-CAA548AF7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97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3" r:id="rId1"/>
    <p:sldLayoutId id="2147484474" r:id="rId2"/>
    <p:sldLayoutId id="2147484475" r:id="rId3"/>
    <p:sldLayoutId id="2147484476" r:id="rId4"/>
    <p:sldLayoutId id="2147484477" r:id="rId5"/>
    <p:sldLayoutId id="2147484478" r:id="rId6"/>
    <p:sldLayoutId id="2147484479" r:id="rId7"/>
    <p:sldLayoutId id="2147484480" r:id="rId8"/>
    <p:sldLayoutId id="2147484481" r:id="rId9"/>
    <p:sldLayoutId id="2147484482" r:id="rId10"/>
    <p:sldLayoutId id="21474844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2447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psGDf2VrvK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canvas-201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bit.ly/r-meeti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cccd.instructure.com/courses/######/undelet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vignette.wikia.nocookie.net/harrypotter/images/9/9d/Harry-Potter-Wizarding-World-Weekly.jpg/revision/latest/scale-to-width-down/670?cb=20160914202759">
            <a:extLst>
              <a:ext uri="{FF2B5EF4-FFF2-40B4-BE49-F238E27FC236}">
                <a16:creationId xmlns:a16="http://schemas.microsoft.com/office/drawing/2014/main" xmlns="" id="{07BC667B-7E6A-49D6-87CE-053FF9919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51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ingardiumCanviosa.png">
            <a:extLst>
              <a:ext uri="{FF2B5EF4-FFF2-40B4-BE49-F238E27FC236}">
                <a16:creationId xmlns:a16="http://schemas.microsoft.com/office/drawing/2014/main" xmlns="" id="{135EFA8A-3E23-409C-A1DA-E4081BD19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538" y="4498819"/>
            <a:ext cx="7068923" cy="1985109"/>
          </a:xfrm>
          <a:prstGeom prst="rect">
            <a:avLst/>
          </a:prstGeom>
          <a:noFill/>
          <a:effectLst>
            <a:glow rad="749300">
              <a:schemeClr val="bg1"/>
            </a:glow>
            <a:outerShdw blurRad="50800" dist="50800" dir="5400000" algn="ctr" rotWithShape="0">
              <a:schemeClr val="bg1">
                <a:alpha val="8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67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E1EEDA-A285-449B-ADD7-5144C28B0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Rich Content Editor (RCE)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0A6973-F20D-4B88-A603-6AA6B5A92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0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E1EEDA-A285-449B-ADD7-5144C28B0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RCE: Embed Tool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54DF78-E19F-428E-9D94-34BA860D2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050" y="1950316"/>
            <a:ext cx="9525899" cy="2348672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FD315FE-DFE5-4F04-8DF2-594B3CE5E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0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DF831BA-015B-454C-85CA-3035F9399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YouTube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8D23F4AA-FC33-42DA-BBE2-D4D0C5F00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</a:t>
            </a:r>
          </a:p>
          <a:p>
            <a:r>
              <a:rPr lang="en-US" dirty="0"/>
              <a:t>Embed code</a:t>
            </a:r>
          </a:p>
          <a:p>
            <a:r>
              <a:rPr lang="en-US" dirty="0"/>
              <a:t>LTI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youtu.be/psGDf2VrvK8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11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FCDA8C4-A19F-4B46-9BCF-713B25E090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98E8B3-C4E6-4261-8009-00A28E54F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A65FEA-351C-49FA-A85B-0A962E9FF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vignette.wikia.nocookie.net/harrypotter/images/c/c1/Immobulus.gif/revision/latest?cb=20090622140624">
            <a:extLst>
              <a:ext uri="{FF2B5EF4-FFF2-40B4-BE49-F238E27FC236}">
                <a16:creationId xmlns:a16="http://schemas.microsoft.com/office/drawing/2014/main" xmlns="" id="{D1294FEA-D92F-4FBE-A744-0AB4D3D4ED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30" y="1205420"/>
            <a:ext cx="10439340" cy="444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69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0A9B11-3164-43D5-8D3D-AB6C51017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Captioned Videos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EE02FBC-6FC7-4BE6-B47F-8B8FD2474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4725" y="2134769"/>
            <a:ext cx="9442550" cy="222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7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OneDrive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File</a:t>
            </a:r>
          </a:p>
          <a:p>
            <a:pPr marL="514350" indent="-514350">
              <a:buAutoNum type="arabicPeriod"/>
            </a:pPr>
            <a:r>
              <a:rPr lang="en-US" dirty="0" smtClean="0"/>
              <a:t>Share</a:t>
            </a:r>
          </a:p>
          <a:p>
            <a:pPr marL="514350" indent="-514350">
              <a:buAutoNum type="arabicPeriod"/>
            </a:pPr>
            <a:r>
              <a:rPr lang="en-US" dirty="0" smtClean="0"/>
              <a:t>Embed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717" y="1690688"/>
            <a:ext cx="4933333" cy="3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2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Docs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File &gt; Publish to the web…&gt; Embed&gt; Publish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C:\Users\RHONDA~1.BAU\AppData\Local\Temp\SNAGHTML571f4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69" y="975360"/>
            <a:ext cx="2315393" cy="463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52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50BB64-5932-43C4-A435-3887997E1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Gradebook - </a:t>
            </a:r>
            <a:r>
              <a:rPr lang="en-US" dirty="0"/>
              <a:t>Message students who…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1F2255F-BC5D-4E83-85F6-4EE1CDC72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F8177D8-6957-411D-BB19-A13B821AD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832" y="2696135"/>
            <a:ext cx="1476190" cy="2047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B5B2488-645B-4B2A-A571-8D4F2FF92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148" y="2037452"/>
            <a:ext cx="3498985" cy="367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0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50BB64-5932-43C4-A435-3887997E1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Gradebook </a:t>
            </a:r>
            <a:r>
              <a:rPr lang="en-US" dirty="0"/>
              <a:t>Notes Column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1F2255F-BC5D-4E83-85F6-4EE1CDC72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1DD6EDA-2226-4956-BD99-8165121D1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461" y="1825625"/>
            <a:ext cx="3769558" cy="393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C90826-1BF2-4B84-8245-DFA2B384F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Gradebook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4D9FFC-6E38-41DC-BBC2-C34A7FF91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Options icon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View Gradebook History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410" y="1825625"/>
            <a:ext cx="3228571" cy="2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4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70BDCF-8854-4547-A104-55A794932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32564"/>
          </a:xfrm>
        </p:spPr>
        <p:txBody>
          <a:bodyPr/>
          <a:lstStyle/>
          <a:p>
            <a:r>
              <a:rPr lang="en-US" dirty="0"/>
              <a:t>Canvas 201</a:t>
            </a:r>
            <a:br>
              <a:rPr lang="en-US" dirty="0"/>
            </a:br>
            <a:r>
              <a:rPr lang="en-US" sz="4800" dirty="0"/>
              <a:t>Advanced Canvas Tips and Tricks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37BD4F0-21BE-48CB-9AC5-E97380EE6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6036" y="3429000"/>
            <a:ext cx="7051964" cy="1932564"/>
          </a:xfrm>
        </p:spPr>
        <p:txBody>
          <a:bodyPr>
            <a:normAutofit/>
          </a:bodyPr>
          <a:lstStyle/>
          <a:p>
            <a:pPr algn="l" defTabSz="782638"/>
            <a:r>
              <a:rPr lang="en-US" sz="3200" dirty="0"/>
              <a:t>Resources:	</a:t>
            </a:r>
            <a:r>
              <a:rPr lang="en-US" sz="3200" dirty="0">
                <a:hlinkClick r:id="rId2"/>
              </a:rPr>
              <a:t>bit.ly/canvas-201</a:t>
            </a:r>
            <a:endParaRPr lang="en-US" sz="3200" dirty="0"/>
          </a:p>
          <a:p>
            <a:pPr algn="l" defTabSz="782638"/>
            <a:r>
              <a:rPr lang="en-US" sz="3200" dirty="0"/>
              <a:t>Workshop #:	2018SP-6700</a:t>
            </a:r>
          </a:p>
          <a:p>
            <a:pPr algn="l" defTabSz="782638"/>
            <a:r>
              <a:rPr lang="en-US" sz="3200" dirty="0"/>
              <a:t>Presenter:	Rhonda Bauerlein</a:t>
            </a:r>
          </a:p>
        </p:txBody>
      </p:sp>
    </p:spTree>
    <p:extLst>
      <p:ext uri="{BB962C8B-B14F-4D97-AF65-F5344CB8AC3E}">
        <p14:creationId xmlns:p14="http://schemas.microsoft.com/office/powerpoint/2010/main" val="7947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C29995-855C-4BCC-98EB-467ED9159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2418D0-FAF8-4600-89C8-E7B6F7A83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Help &gt; Search the Canvas Guides &gt; Mobile Guides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119" y="2657225"/>
            <a:ext cx="3926241" cy="291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6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C20755-E64C-4C5D-A085-073EAE1C8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Redirect LTI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8DCC9E-EE9C-4B79-957E-702AF13BA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0" y="1825625"/>
            <a:ext cx="8961120" cy="4102735"/>
          </a:xfrm>
        </p:spPr>
        <p:txBody>
          <a:bodyPr>
            <a:normAutofit/>
          </a:bodyPr>
          <a:lstStyle/>
          <a:p>
            <a:r>
              <a:rPr lang="en-US" dirty="0" smtClean="0"/>
              <a:t>Settings &gt; Apps tab at the top</a:t>
            </a:r>
          </a:p>
          <a:p>
            <a:r>
              <a:rPr lang="en-US" dirty="0" smtClean="0"/>
              <a:t>Search for redirect</a:t>
            </a:r>
          </a:p>
          <a:p>
            <a:r>
              <a:rPr lang="en-US" dirty="0" smtClean="0"/>
              <a:t>Click the icon</a:t>
            </a:r>
          </a:p>
          <a:p>
            <a:r>
              <a:rPr lang="en-US" dirty="0" smtClean="0"/>
              <a:t>+ Add App</a:t>
            </a:r>
          </a:p>
          <a:p>
            <a:r>
              <a:rPr lang="en-US" dirty="0" smtClean="0"/>
              <a:t>Type text for link in Name field</a:t>
            </a:r>
          </a:p>
          <a:p>
            <a:r>
              <a:rPr lang="en-US" dirty="0" smtClean="0"/>
              <a:t>Copy/paste the URL of the website you want to go to into the URL Redirect field</a:t>
            </a:r>
          </a:p>
          <a:p>
            <a:r>
              <a:rPr lang="en-US" dirty="0" smtClean="0"/>
              <a:t>Check Show in Course Navigation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5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084E3C-B880-42DC-B97B-010B9984F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Keyboard Shortcuts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D63C02-B695-468F-ABF2-291BAC406E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90F8CDA0-B8D6-4733-B0DB-F031CE1A48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96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084E3C-B880-42DC-B97B-010B9984F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D63C02-B695-468F-ABF2-291BAC406E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90F8CDA0-B8D6-4733-B0DB-F031CE1A48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Me\AppData\Local\Temp\SNAGHTML255bde28.PNG">
            <a:extLst>
              <a:ext uri="{FF2B5EF4-FFF2-40B4-BE49-F238E27FC236}">
                <a16:creationId xmlns:a16="http://schemas.microsoft.com/office/drawing/2014/main" xmlns="" id="{FB2DCB97-CAF9-4BF5-BD83-991935758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872" y="2139819"/>
            <a:ext cx="406717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A7A8717-9E3C-4277-A054-EF5248B3E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953" y="2454015"/>
            <a:ext cx="4067174" cy="18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63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7A178AD6-8BFD-46C2-971A-3DCCA2646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</a:t>
            </a:r>
          </a:p>
        </p:txBody>
      </p:sp>
      <p:pic>
        <p:nvPicPr>
          <p:cNvPr id="1028" name="Picture 4" descr="https://www.bedfordshireccg.nhs.uk/image_store/Generic%20images/CTRL_F.jpg">
            <a:extLst>
              <a:ext uri="{FF2B5EF4-FFF2-40B4-BE49-F238E27FC236}">
                <a16:creationId xmlns:a16="http://schemas.microsoft.com/office/drawing/2014/main" xmlns="" id="{FB85FBD9-ACAF-4F5E-829D-DC0E91EE6F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602" y="2495550"/>
            <a:ext cx="562927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067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B251B3-6AAE-48B0-943D-AACAFC774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78DD09-8559-4FB9-A33A-81BF42158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418D1F-D5FA-41E1-976F-C1B2CB429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00" y="1825625"/>
            <a:ext cx="6883079" cy="365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7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746F2A-ADC6-4772-8466-070932BBA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3784A1-D5D5-41F8-9864-5EC176F5F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FF5A0B-1C88-4266-9029-5097B1B22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772" y="1825625"/>
            <a:ext cx="5806455" cy="381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1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A6A719-A288-430F-88E0-D818525F7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Speedgrader</a:t>
            </a:r>
            <a:r>
              <a:rPr lang="en-US" dirty="0"/>
              <a:t>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2E950E-B6F8-4BF5-AAFA-E29BB8123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477" y="1960562"/>
            <a:ext cx="1809524" cy="1066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430" y="3027229"/>
            <a:ext cx="4647619" cy="2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6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F04A40-090B-4234-92DA-C0A074796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Files From Another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D183D0-1C64-4D1E-B1C2-564911453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888" y="1825625"/>
            <a:ext cx="9765792" cy="41027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Account &gt; Files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258B7CA-B3F6-4B0F-9A9E-C1C820170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28" y="2533374"/>
            <a:ext cx="4962144" cy="268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7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383E1F-42C7-4644-BF35-EAB114E9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C73D91-0784-4293-8AB1-D523A6AD4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360" y="2139696"/>
            <a:ext cx="9418320" cy="3788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Meet with Rhonda</a:t>
            </a:r>
          </a:p>
          <a:p>
            <a:pPr marL="0" indent="0">
              <a:buNone/>
            </a:pPr>
            <a:r>
              <a:rPr lang="en-US" sz="4000" b="1" dirty="0">
                <a:hlinkClick r:id="rId2"/>
              </a:rPr>
              <a:t>bit.ly/r-meeting</a:t>
            </a:r>
            <a:r>
              <a:rPr lang="en-US" sz="4000" b="1" dirty="0"/>
              <a:t> </a:t>
            </a: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sz="4000" b="1" dirty="0"/>
              <a:t>24/7 Help: 1-844-592-2205</a:t>
            </a:r>
          </a:p>
          <a:p>
            <a:pPr marL="0" indent="0">
              <a:buNone/>
            </a:pP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DD034C-10F4-41A4-B423-B6D1C64FB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9056" y="3574862"/>
            <a:ext cx="1804416" cy="190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5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338F27-DA5E-4A01-AF17-1B3E64F8E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8372D4-441F-4C00-8608-A064B66C1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492" y="1825625"/>
            <a:ext cx="9202188" cy="4102735"/>
          </a:xfrm>
        </p:spPr>
        <p:txBody>
          <a:bodyPr/>
          <a:lstStyle/>
          <a:p>
            <a:r>
              <a:rPr lang="en-US" dirty="0"/>
              <a:t>Color Overlays </a:t>
            </a:r>
            <a:br>
              <a:rPr lang="en-US" dirty="0"/>
            </a:br>
            <a:endParaRPr lang="en-US" dirty="0"/>
          </a:p>
          <a:p>
            <a:r>
              <a:rPr lang="en-US" dirty="0"/>
              <a:t>Nicknames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Announcements</a:t>
            </a:r>
          </a:p>
        </p:txBody>
      </p:sp>
      <p:pic>
        <p:nvPicPr>
          <p:cNvPr id="4" name="Picture 3" descr="gear icon">
            <a:extLst>
              <a:ext uri="{FF2B5EF4-FFF2-40B4-BE49-F238E27FC236}">
                <a16:creationId xmlns:a16="http://schemas.microsoft.com/office/drawing/2014/main" xmlns="" id="{D749183D-C82F-4E57-84D8-0FDF8B477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238" y="1825625"/>
            <a:ext cx="450068" cy="429609"/>
          </a:xfrm>
          <a:prstGeom prst="rect">
            <a:avLst/>
          </a:prstGeom>
        </p:spPr>
      </p:pic>
      <p:pic>
        <p:nvPicPr>
          <p:cNvPr id="5" name="Picture 4" descr="menu icon">
            <a:extLst>
              <a:ext uri="{FF2B5EF4-FFF2-40B4-BE49-F238E27FC236}">
                <a16:creationId xmlns:a16="http://schemas.microsoft.com/office/drawing/2014/main" xmlns="" id="{B3F00708-451A-41B4-B1B7-A3FA27D7B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262" y="2730661"/>
            <a:ext cx="437848" cy="437848"/>
          </a:xfrm>
          <a:prstGeom prst="rect">
            <a:avLst/>
          </a:prstGeom>
        </p:spPr>
      </p:pic>
      <p:pic>
        <p:nvPicPr>
          <p:cNvPr id="6" name="Picture 5" descr="Information icon">
            <a:extLst>
              <a:ext uri="{FF2B5EF4-FFF2-40B4-BE49-F238E27FC236}">
                <a16:creationId xmlns:a16="http://schemas.microsoft.com/office/drawing/2014/main" xmlns="" id="{73E277BF-C4B2-4B45-8225-8BDBCADD8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021" y="3667270"/>
            <a:ext cx="447510" cy="429609"/>
          </a:xfrm>
          <a:prstGeom prst="rect">
            <a:avLst/>
          </a:prstGeom>
        </p:spPr>
      </p:pic>
      <p:pic>
        <p:nvPicPr>
          <p:cNvPr id="7" name="Picture 6" descr="To Do">
            <a:extLst>
              <a:ext uri="{FF2B5EF4-FFF2-40B4-BE49-F238E27FC236}">
                <a16:creationId xmlns:a16="http://schemas.microsoft.com/office/drawing/2014/main" xmlns="" id="{F5539B8D-54F0-47C1-B95A-CB4CA2870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0021" y="4521191"/>
            <a:ext cx="5586770" cy="49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930575-443E-4B96-9C03-2B96CD073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Which Courses Display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8AA9809-5BBC-4202-BC7C-127FBF967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4390" y="1690688"/>
            <a:ext cx="2739590" cy="4102100"/>
          </a:xfrm>
          <a:prstGeom prst="rect">
            <a:avLst/>
          </a:prstGeom>
        </p:spPr>
      </p:pic>
      <p:pic>
        <p:nvPicPr>
          <p:cNvPr id="3074" name="Picture 2" descr="C:\Users\Me\AppData\Local\Temp\SNAGHTML50e0afa8.PNG">
            <a:extLst>
              <a:ext uri="{FF2B5EF4-FFF2-40B4-BE49-F238E27FC236}">
                <a16:creationId xmlns:a16="http://schemas.microsoft.com/office/drawing/2014/main" xmlns="" id="{2CEA2954-4922-4325-BAFE-2A6BD5FB6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035" y="2995612"/>
            <a:ext cx="30765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21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2862A2-5864-4007-91F2-219C24F906D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/>
              <a:t>View Page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C2BC81-BCCB-49A3-90CE-7714F867D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936" y="2219325"/>
            <a:ext cx="9381744" cy="37090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Available on </a:t>
            </a:r>
            <a:br>
              <a:rPr lang="en-US" dirty="0"/>
            </a:br>
            <a:r>
              <a:rPr lang="en-US" dirty="0"/>
              <a:t>Content Pages</a:t>
            </a:r>
          </a:p>
        </p:txBody>
      </p:sp>
      <p:pic>
        <p:nvPicPr>
          <p:cNvPr id="2050" name="Picture 2" descr="View Page History">
            <a:extLst>
              <a:ext uri="{FF2B5EF4-FFF2-40B4-BE49-F238E27FC236}">
                <a16:creationId xmlns:a16="http://schemas.microsoft.com/office/drawing/2014/main" xmlns="" id="{79218D9B-B20E-46D7-8ECA-2B7C6A55FA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85"/>
          <a:stretch/>
        </p:blipFill>
        <p:spPr bwMode="auto">
          <a:xfrm>
            <a:off x="5070539" y="2219325"/>
            <a:ext cx="4951285" cy="319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01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393471-7D1C-4579-9328-34F2247B3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Undelete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96FF64-5861-4E32-8C73-E6D660ADF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10012680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b="1" dirty="0">
                <a:hlinkClick r:id="rId2"/>
              </a:rPr>
              <a:t>https://gcccd.instructure.com/courses</a:t>
            </a:r>
            <a:r>
              <a:rPr lang="en-US" sz="3200" dirty="0">
                <a:hlinkClick r:id="rId2"/>
              </a:rPr>
              <a:t>/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######</a:t>
            </a:r>
            <a:r>
              <a:rPr lang="en-US" sz="3200" dirty="0">
                <a:hlinkClick r:id="rId2"/>
              </a:rPr>
              <a:t>/</a:t>
            </a:r>
            <a:r>
              <a:rPr lang="en-US" sz="3200" dirty="0">
                <a:highlight>
                  <a:srgbClr val="FFFF00"/>
                </a:highlight>
                <a:hlinkClick r:id="rId2"/>
              </a:rPr>
              <a:t>undelete</a:t>
            </a:r>
            <a:endParaRPr lang="en-US" sz="3200" dirty="0">
              <a:highlight>
                <a:srgbClr val="FFFF00"/>
              </a:highlight>
            </a:endParaRPr>
          </a:p>
          <a:p>
            <a:pPr marL="45720" indent="0">
              <a:buNone/>
            </a:pPr>
            <a:endParaRPr lang="en-US" sz="3200" dirty="0">
              <a:highlight>
                <a:srgbClr val="FFFF00"/>
              </a:highlight>
            </a:endParaRPr>
          </a:p>
          <a:p>
            <a:pPr marL="45720" indent="0">
              <a:buNone/>
            </a:pPr>
            <a:r>
              <a:rPr lang="en-US" dirty="0"/>
              <a:t>Shows most recent 25 deletions</a:t>
            </a:r>
          </a:p>
        </p:txBody>
      </p:sp>
    </p:spTree>
    <p:extLst>
      <p:ext uri="{BB962C8B-B14F-4D97-AF65-F5344CB8AC3E}">
        <p14:creationId xmlns:p14="http://schemas.microsoft.com/office/powerpoint/2010/main" val="278576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40D8370-C348-40D8-98C0-58BFCEA042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C4BAC2-42B0-4677-A483-4E2D8022C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giphy">
            <a:hlinkClick r:id="" action="ppaction://media"/>
            <a:extLst>
              <a:ext uri="{FF2B5EF4-FFF2-40B4-BE49-F238E27FC236}">
                <a16:creationId xmlns:a16="http://schemas.microsoft.com/office/drawing/2014/main" xmlns="" id="{1EBAA283-99CF-4935-A2D2-222AADCC2B50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282827" cy="6858000"/>
          </a:xfrm>
        </p:spPr>
      </p:pic>
    </p:spTree>
    <p:extLst>
      <p:ext uri="{BB962C8B-B14F-4D97-AF65-F5344CB8AC3E}">
        <p14:creationId xmlns:p14="http://schemas.microsoft.com/office/powerpoint/2010/main" val="14302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0884AC-6177-4216-801A-67FE27371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Students in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595F30-424A-4BC6-9DA8-7E353B339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Settings &gt; Sidebar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C6B694-147E-4933-A51E-9F1D7A30A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359" y="1825625"/>
            <a:ext cx="3437949" cy="342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2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3507</TotalTime>
  <Words>201</Words>
  <Application>Microsoft Office PowerPoint</Application>
  <PresentationFormat>Widescreen</PresentationFormat>
  <Paragraphs>66</Paragraphs>
  <Slides>28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Candara</vt:lpstr>
      <vt:lpstr>Office Theme</vt:lpstr>
      <vt:lpstr>PowerPoint Presentation</vt:lpstr>
      <vt:lpstr>Canvas 201 Advanced Canvas Tips and Tricks</vt:lpstr>
      <vt:lpstr>Help!</vt:lpstr>
      <vt:lpstr>Dashboard</vt:lpstr>
      <vt:lpstr>Choose Which Courses Display</vt:lpstr>
      <vt:lpstr>View Page History</vt:lpstr>
      <vt:lpstr>Undelete</vt:lpstr>
      <vt:lpstr>PowerPoint Presentation</vt:lpstr>
      <vt:lpstr>Number of Students in Course</vt:lpstr>
      <vt:lpstr>Rich Content Editor (RCE)</vt:lpstr>
      <vt:lpstr>RCE: Embed Tool</vt:lpstr>
      <vt:lpstr>YouTube</vt:lpstr>
      <vt:lpstr>PowerPoint Presentation</vt:lpstr>
      <vt:lpstr>Captioned Videos</vt:lpstr>
      <vt:lpstr>MS OneDrive</vt:lpstr>
      <vt:lpstr>Google Docs</vt:lpstr>
      <vt:lpstr>Gradebook - Message students who…</vt:lpstr>
      <vt:lpstr>Gradebook Notes Column</vt:lpstr>
      <vt:lpstr>View Gradebook History</vt:lpstr>
      <vt:lpstr>Apps</vt:lpstr>
      <vt:lpstr>Redirect LTI</vt:lpstr>
      <vt:lpstr>Keyboard Shortcuts</vt:lpstr>
      <vt:lpstr>Hyperlink</vt:lpstr>
      <vt:lpstr>Find</vt:lpstr>
      <vt:lpstr>Rubrics</vt:lpstr>
      <vt:lpstr>Requirements</vt:lpstr>
      <vt:lpstr>Speedgrader Settings</vt:lpstr>
      <vt:lpstr>Copy Files From Another Course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Canvas 201</dc:title>
  <dc:creator>Rhonda Bauerlein</dc:creator>
  <cp:lastModifiedBy>Rhonda Bauerlein</cp:lastModifiedBy>
  <cp:revision>68</cp:revision>
  <cp:lastPrinted>2018-01-21T20:37:30Z</cp:lastPrinted>
  <dcterms:created xsi:type="dcterms:W3CDTF">2018-01-13T22:35:30Z</dcterms:created>
  <dcterms:modified xsi:type="dcterms:W3CDTF">2018-01-25T21:23:19Z</dcterms:modified>
</cp:coreProperties>
</file>